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7462500" cy="9753600"/>
  <p:notesSz cx="6858000" cy="9144000"/>
  <p:embeddedFontLst>
    <p:embeddedFont>
      <p:font typeface="Times New Roman Bold" panose="02020803070505020304" pitchFamily="18" charset="0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9" d="100"/>
          <a:sy n="59" d="100"/>
        </p:scale>
        <p:origin x="351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7475203" cy="9753600"/>
            <a:chOff x="0" y="0"/>
            <a:chExt cx="23300271" cy="13004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00310" cy="13004800"/>
            </a:xfrm>
            <a:custGeom>
              <a:avLst/>
              <a:gdLst/>
              <a:ahLst/>
              <a:cxnLst/>
              <a:rect l="l" t="t" r="r" b="b"/>
              <a:pathLst>
                <a:path w="23300310" h="13004800">
                  <a:moveTo>
                    <a:pt x="0" y="0"/>
                  </a:moveTo>
                  <a:lnTo>
                    <a:pt x="23300310" y="0"/>
                  </a:lnTo>
                  <a:lnTo>
                    <a:pt x="23300310" y="13004800"/>
                  </a:lnTo>
                  <a:lnTo>
                    <a:pt x="0" y="130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666147" y="822960"/>
            <a:ext cx="16554882" cy="1049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90"/>
              </a:lnSpc>
              <a:spcBef>
                <a:spcPct val="0"/>
              </a:spcBef>
            </a:pPr>
            <a:r>
              <a:rPr lang="en-US" sz="5921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SpeechSense - Speech Emotion Recognizer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7475203" cy="9753600"/>
            <a:chOff x="0" y="0"/>
            <a:chExt cx="23300271" cy="13004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00310" cy="13004800"/>
            </a:xfrm>
            <a:custGeom>
              <a:avLst/>
              <a:gdLst/>
              <a:ahLst/>
              <a:cxnLst/>
              <a:rect l="l" t="t" r="r" b="b"/>
              <a:pathLst>
                <a:path w="23300310" h="13004800">
                  <a:moveTo>
                    <a:pt x="0" y="0"/>
                  </a:moveTo>
                  <a:lnTo>
                    <a:pt x="23300310" y="0"/>
                  </a:lnTo>
                  <a:lnTo>
                    <a:pt x="23300310" y="13004800"/>
                  </a:lnTo>
                  <a:lnTo>
                    <a:pt x="0" y="130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7475203" cy="9753600"/>
            <a:chOff x="0" y="0"/>
            <a:chExt cx="23300271" cy="13004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00310" cy="13004800"/>
            </a:xfrm>
            <a:custGeom>
              <a:avLst/>
              <a:gdLst/>
              <a:ahLst/>
              <a:cxnLst/>
              <a:rect l="l" t="t" r="r" b="b"/>
              <a:pathLst>
                <a:path w="23300310" h="13004800">
                  <a:moveTo>
                    <a:pt x="0" y="0"/>
                  </a:moveTo>
                  <a:lnTo>
                    <a:pt x="23300310" y="0"/>
                  </a:lnTo>
                  <a:lnTo>
                    <a:pt x="23300310" y="13004800"/>
                  </a:lnTo>
                  <a:lnTo>
                    <a:pt x="0" y="130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7475203" cy="9753600"/>
            <a:chOff x="0" y="0"/>
            <a:chExt cx="23300271" cy="13004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00310" cy="13004800"/>
            </a:xfrm>
            <a:custGeom>
              <a:avLst/>
              <a:gdLst/>
              <a:ahLst/>
              <a:cxnLst/>
              <a:rect l="l" t="t" r="r" b="b"/>
              <a:pathLst>
                <a:path w="23300310" h="13004800">
                  <a:moveTo>
                    <a:pt x="0" y="0"/>
                  </a:moveTo>
                  <a:lnTo>
                    <a:pt x="23300310" y="0"/>
                  </a:lnTo>
                  <a:lnTo>
                    <a:pt x="23300310" y="13004800"/>
                  </a:lnTo>
                  <a:lnTo>
                    <a:pt x="0" y="130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7475203" cy="9753600"/>
            <a:chOff x="0" y="0"/>
            <a:chExt cx="23300271" cy="13004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00310" cy="13004800"/>
            </a:xfrm>
            <a:custGeom>
              <a:avLst/>
              <a:gdLst/>
              <a:ahLst/>
              <a:cxnLst/>
              <a:rect l="l" t="t" r="r" b="b"/>
              <a:pathLst>
                <a:path w="23300310" h="13004800">
                  <a:moveTo>
                    <a:pt x="0" y="0"/>
                  </a:moveTo>
                  <a:lnTo>
                    <a:pt x="23300310" y="0"/>
                  </a:lnTo>
                  <a:lnTo>
                    <a:pt x="23300310" y="13004800"/>
                  </a:lnTo>
                  <a:lnTo>
                    <a:pt x="0" y="130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7475203" cy="9753600"/>
            <a:chOff x="0" y="0"/>
            <a:chExt cx="23300271" cy="13004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00310" cy="13004800"/>
            </a:xfrm>
            <a:custGeom>
              <a:avLst/>
              <a:gdLst/>
              <a:ahLst/>
              <a:cxnLst/>
              <a:rect l="l" t="t" r="r" b="b"/>
              <a:pathLst>
                <a:path w="23300310" h="13004800">
                  <a:moveTo>
                    <a:pt x="0" y="0"/>
                  </a:moveTo>
                  <a:lnTo>
                    <a:pt x="23300310" y="0"/>
                  </a:lnTo>
                  <a:lnTo>
                    <a:pt x="23300310" y="13004800"/>
                  </a:lnTo>
                  <a:lnTo>
                    <a:pt x="0" y="130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7475203" cy="9753600"/>
            <a:chOff x="0" y="0"/>
            <a:chExt cx="23300271" cy="13004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00310" cy="13004800"/>
            </a:xfrm>
            <a:custGeom>
              <a:avLst/>
              <a:gdLst/>
              <a:ahLst/>
              <a:cxnLst/>
              <a:rect l="l" t="t" r="r" b="b"/>
              <a:pathLst>
                <a:path w="23300310" h="13004800">
                  <a:moveTo>
                    <a:pt x="0" y="0"/>
                  </a:moveTo>
                  <a:lnTo>
                    <a:pt x="23300310" y="0"/>
                  </a:lnTo>
                  <a:lnTo>
                    <a:pt x="23300310" y="13004800"/>
                  </a:lnTo>
                  <a:lnTo>
                    <a:pt x="0" y="130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7475203" cy="9753600"/>
            <a:chOff x="0" y="0"/>
            <a:chExt cx="23300271" cy="13004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00310" cy="13004800"/>
            </a:xfrm>
            <a:custGeom>
              <a:avLst/>
              <a:gdLst/>
              <a:ahLst/>
              <a:cxnLst/>
              <a:rect l="l" t="t" r="r" b="b"/>
              <a:pathLst>
                <a:path w="23300310" h="13004800">
                  <a:moveTo>
                    <a:pt x="0" y="0"/>
                  </a:moveTo>
                  <a:lnTo>
                    <a:pt x="23300310" y="0"/>
                  </a:lnTo>
                  <a:lnTo>
                    <a:pt x="23300310" y="13004800"/>
                  </a:lnTo>
                  <a:lnTo>
                    <a:pt x="0" y="130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7475203" cy="9753600"/>
            <a:chOff x="0" y="0"/>
            <a:chExt cx="23300271" cy="13004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00310" cy="13004800"/>
            </a:xfrm>
            <a:custGeom>
              <a:avLst/>
              <a:gdLst/>
              <a:ahLst/>
              <a:cxnLst/>
              <a:rect l="l" t="t" r="r" b="b"/>
              <a:pathLst>
                <a:path w="23300310" h="13004800">
                  <a:moveTo>
                    <a:pt x="0" y="0"/>
                  </a:moveTo>
                  <a:lnTo>
                    <a:pt x="23300310" y="0"/>
                  </a:lnTo>
                  <a:lnTo>
                    <a:pt x="23300310" y="13004800"/>
                  </a:lnTo>
                  <a:lnTo>
                    <a:pt x="0" y="130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7475203" cy="9753600"/>
            <a:chOff x="0" y="0"/>
            <a:chExt cx="23300271" cy="13004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00310" cy="13004800"/>
            </a:xfrm>
            <a:custGeom>
              <a:avLst/>
              <a:gdLst/>
              <a:ahLst/>
              <a:cxnLst/>
              <a:rect l="l" t="t" r="r" b="b"/>
              <a:pathLst>
                <a:path w="23300310" h="13004800">
                  <a:moveTo>
                    <a:pt x="0" y="0"/>
                  </a:moveTo>
                  <a:lnTo>
                    <a:pt x="23300310" y="0"/>
                  </a:lnTo>
                  <a:lnTo>
                    <a:pt x="23300310" y="13004800"/>
                  </a:lnTo>
                  <a:lnTo>
                    <a:pt x="0" y="130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7475203" cy="9753600"/>
            <a:chOff x="0" y="0"/>
            <a:chExt cx="23300271" cy="13004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00310" cy="13004800"/>
            </a:xfrm>
            <a:custGeom>
              <a:avLst/>
              <a:gdLst/>
              <a:ahLst/>
              <a:cxnLst/>
              <a:rect l="l" t="t" r="r" b="b"/>
              <a:pathLst>
                <a:path w="23300310" h="13004800">
                  <a:moveTo>
                    <a:pt x="0" y="0"/>
                  </a:moveTo>
                  <a:lnTo>
                    <a:pt x="23300310" y="0"/>
                  </a:lnTo>
                  <a:lnTo>
                    <a:pt x="23300310" y="13004800"/>
                  </a:lnTo>
                  <a:lnTo>
                    <a:pt x="0" y="130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25"/>
            <a:ext cx="17475203" cy="9753600"/>
            <a:chOff x="0" y="0"/>
            <a:chExt cx="23300271" cy="13004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00310" cy="13004800"/>
            </a:xfrm>
            <a:custGeom>
              <a:avLst/>
              <a:gdLst/>
              <a:ahLst/>
              <a:cxnLst/>
              <a:rect l="l" t="t" r="r" b="b"/>
              <a:pathLst>
                <a:path w="23300310" h="13004800">
                  <a:moveTo>
                    <a:pt x="0" y="0"/>
                  </a:moveTo>
                  <a:lnTo>
                    <a:pt x="23300310" y="0"/>
                  </a:lnTo>
                  <a:lnTo>
                    <a:pt x="23300310" y="13004800"/>
                  </a:lnTo>
                  <a:lnTo>
                    <a:pt x="0" y="130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7475203" cy="9753600"/>
            <a:chOff x="0" y="0"/>
            <a:chExt cx="23300271" cy="13004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00310" cy="13004800"/>
            </a:xfrm>
            <a:custGeom>
              <a:avLst/>
              <a:gdLst/>
              <a:ahLst/>
              <a:cxnLst/>
              <a:rect l="l" t="t" r="r" b="b"/>
              <a:pathLst>
                <a:path w="23300310" h="13004800">
                  <a:moveTo>
                    <a:pt x="0" y="0"/>
                  </a:moveTo>
                  <a:lnTo>
                    <a:pt x="23300310" y="0"/>
                  </a:lnTo>
                  <a:lnTo>
                    <a:pt x="23300310" y="13004800"/>
                  </a:lnTo>
                  <a:lnTo>
                    <a:pt x="0" y="130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</Words>
  <Application>Microsoft Office PowerPoint</Application>
  <PresentationFormat>Custom</PresentationFormat>
  <Paragraphs>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Times New Roman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SpeechSense_Real-Time_Emotion_AI.pdf</dc:title>
  <cp:lastModifiedBy>Krissh Garsund</cp:lastModifiedBy>
  <cp:revision>2</cp:revision>
  <dcterms:created xsi:type="dcterms:W3CDTF">2006-08-16T00:00:00Z</dcterms:created>
  <dcterms:modified xsi:type="dcterms:W3CDTF">2026-02-10T08:49:57Z</dcterms:modified>
  <dc:identifier>DAHA6Jxik3Y</dc:identifier>
</cp:coreProperties>
</file>